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670FF0-3B9E-466C-B4F8-C69D79B65862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982DA-7F9B-4C0D-A395-DB303E379B0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791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F8A0473-3D34-4E42-8784-6BEEB84D18A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494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3D568D-C500-42E8-8C8E-BEE7F3E416B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827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E04C908-3F60-4C0A-873E-E420E7DBA2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243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550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DA239C2-8BE5-4FE8-94C6-61128BB72D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007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6D652E-AB04-4DC1-9AD0-A4670721488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076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7948FE-3288-4354-9E82-0EB7008BED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687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C78459-DD54-4D0B-B049-771A470F9DD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096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FE47FC-DB67-4B2F-B089-278E5ECEAE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534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544396-37D3-4B75-8395-315F4D8E81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756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3E1E45-47E3-43E7-B0FD-E14BBBCC20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759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Master, let me walk with thee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lowly paths of service free;</a:t>
            </a:r>
            <a:endParaRPr lang="en-NZ" dirty="0"/>
          </a:p>
          <a:p>
            <a:r>
              <a:rPr lang="en-GB" dirty="0"/>
              <a:t>	tell me thy secret, help me bear</a:t>
            </a:r>
            <a:endParaRPr lang="en-NZ" dirty="0"/>
          </a:p>
          <a:p>
            <a:r>
              <a:rPr lang="en-GB" dirty="0"/>
              <a:t>		the strain of toil, the fret of care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Help me the slow of heart to move</a:t>
            </a:r>
            <a:endParaRPr lang="en-NZ" dirty="0"/>
          </a:p>
          <a:p>
            <a:r>
              <a:rPr lang="en-GB" dirty="0"/>
              <a:t>		by some clear winning word of love;</a:t>
            </a:r>
            <a:endParaRPr lang="en-NZ" dirty="0"/>
          </a:p>
          <a:p>
            <a:r>
              <a:rPr lang="en-GB" dirty="0"/>
              <a:t>	teach me the wayward feet to stay,</a:t>
            </a:r>
            <a:endParaRPr lang="en-NZ" dirty="0"/>
          </a:p>
          <a:p>
            <a:r>
              <a:rPr lang="en-GB" dirty="0"/>
              <a:t>		and guide them in the homeward way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Teach me thy patience; still with thee</a:t>
            </a:r>
            <a:endParaRPr lang="en-NZ" dirty="0"/>
          </a:p>
          <a:p>
            <a:r>
              <a:rPr lang="en-GB" dirty="0"/>
              <a:t>		in closer, dearer company,</a:t>
            </a:r>
            <a:endParaRPr lang="en-NZ" dirty="0"/>
          </a:p>
          <a:p>
            <a:r>
              <a:rPr lang="en-GB" dirty="0"/>
              <a:t>	in work that keeps faith sweet and strong,</a:t>
            </a:r>
            <a:endParaRPr lang="en-NZ" dirty="0"/>
          </a:p>
          <a:p>
            <a:r>
              <a:rPr lang="en-GB" dirty="0"/>
              <a:t>		in trust that triumphs over wrong</a:t>
            </a:r>
            <a:r>
              <a:rPr lang="en-GB" dirty="0" smtClean="0"/>
              <a:t>,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9750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hope that sends a shining ray</a:t>
            </a:r>
            <a:endParaRPr lang="en-NZ" dirty="0"/>
          </a:p>
          <a:p>
            <a:r>
              <a:rPr lang="en-GB" dirty="0"/>
              <a:t>		far down the future’s </a:t>
            </a:r>
            <a:r>
              <a:rPr lang="en-GB" dirty="0" err="1"/>
              <a:t>broad’ning</a:t>
            </a:r>
            <a:r>
              <a:rPr lang="en-GB" dirty="0"/>
              <a:t> way,</a:t>
            </a:r>
            <a:endParaRPr lang="en-NZ" dirty="0"/>
          </a:p>
          <a:p>
            <a:r>
              <a:rPr lang="en-GB" dirty="0"/>
              <a:t>	in peace that only thou canst give,</a:t>
            </a:r>
            <a:endParaRPr lang="en-NZ" dirty="0"/>
          </a:p>
          <a:p>
            <a:r>
              <a:rPr lang="en-GB" dirty="0"/>
              <a:t>		with thee, O Master, let me live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Washington Gladden, 1879</a:t>
            </a:r>
            <a:endParaRPr lang="en-NZ" sz="1000" dirty="0"/>
          </a:p>
          <a:p>
            <a:pPr algn="r"/>
            <a:r>
              <a:rPr lang="en-GB" sz="1000" dirty="0"/>
              <a:t>Tune: H. Percy Smith, 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2014-03-05T09:20:12Z</dcterms:created>
  <dcterms:modified xsi:type="dcterms:W3CDTF">2014-03-05T09:21:08Z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